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Arimo" panose="020B0604020202020204" charset="0"/>
      <p:regular r:id="rId12"/>
    </p:embeddedFont>
    <p:embeddedFont>
      <p:font typeface="Outfit Extra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ZQI ALIF PERMANA PUTRA" userId="638438aa11bfc11d" providerId="LiveId" clId="{3E537EF9-9ECD-4CD8-98D6-2BC25779DBA1}"/>
    <pc:docChg chg="undo custSel modSld">
      <pc:chgData name="RIZQI ALIF PERMANA PUTRA" userId="638438aa11bfc11d" providerId="LiveId" clId="{3E537EF9-9ECD-4CD8-98D6-2BC25779DBA1}" dt="2024-10-16T13:49:15.592" v="77" actId="478"/>
      <pc:docMkLst>
        <pc:docMk/>
      </pc:docMkLst>
      <pc:sldChg chg="addSp delSp modSp mod">
        <pc:chgData name="RIZQI ALIF PERMANA PUTRA" userId="638438aa11bfc11d" providerId="LiveId" clId="{3E537EF9-9ECD-4CD8-98D6-2BC25779DBA1}" dt="2024-10-16T13:49:15.592" v="77" actId="478"/>
        <pc:sldMkLst>
          <pc:docMk/>
          <pc:sldMk cId="0" sldId="256"/>
        </pc:sldMkLst>
        <pc:spChg chg="add mod">
          <ac:chgData name="RIZQI ALIF PERMANA PUTRA" userId="638438aa11bfc11d" providerId="LiveId" clId="{3E537EF9-9ECD-4CD8-98D6-2BC25779DBA1}" dt="2024-10-16T13:48:11.409" v="58" actId="1076"/>
          <ac:spMkLst>
            <pc:docMk/>
            <pc:sldMk cId="0" sldId="256"/>
            <ac:spMk id="17" creationId="{E842703A-66CE-F054-A3C6-B035F76508B0}"/>
          </ac:spMkLst>
        </pc:spChg>
        <pc:spChg chg="add del mod">
          <ac:chgData name="RIZQI ALIF PERMANA PUTRA" userId="638438aa11bfc11d" providerId="LiveId" clId="{3E537EF9-9ECD-4CD8-98D6-2BC25779DBA1}" dt="2024-10-16T13:49:15.592" v="77" actId="478"/>
          <ac:spMkLst>
            <pc:docMk/>
            <pc:sldMk cId="0" sldId="256"/>
            <ac:spMk id="18" creationId="{4A9C7285-0C3E-0DB1-2C74-AEB51AE12EF3}"/>
          </ac:spMkLst>
        </pc:spChg>
        <pc:picChg chg="add del mod">
          <ac:chgData name="RIZQI ALIF PERMANA PUTRA" userId="638438aa11bfc11d" providerId="LiveId" clId="{3E537EF9-9ECD-4CD8-98D6-2BC25779DBA1}" dt="2024-10-16T13:46:08.803" v="36" actId="478"/>
          <ac:picMkLst>
            <pc:docMk/>
            <pc:sldMk cId="0" sldId="256"/>
            <ac:picMk id="11" creationId="{34BB70C1-082F-70BA-D4BF-171BCA35E2E2}"/>
          </ac:picMkLst>
        </pc:picChg>
        <pc:picChg chg="add mod">
          <ac:chgData name="RIZQI ALIF PERMANA PUTRA" userId="638438aa11bfc11d" providerId="LiveId" clId="{3E537EF9-9ECD-4CD8-98D6-2BC25779DBA1}" dt="2024-10-16T13:46:21.494" v="41" actId="14100"/>
          <ac:picMkLst>
            <pc:docMk/>
            <pc:sldMk cId="0" sldId="256"/>
            <ac:picMk id="13" creationId="{3D0A9B0A-99CE-DA62-3F89-C682CB0EAA2C}"/>
          </ac:picMkLst>
        </pc:picChg>
        <pc:picChg chg="add del">
          <ac:chgData name="RIZQI ALIF PERMANA PUTRA" userId="638438aa11bfc11d" providerId="LiveId" clId="{3E537EF9-9ECD-4CD8-98D6-2BC25779DBA1}" dt="2024-10-16T13:46:26.202" v="43" actId="478"/>
          <ac:picMkLst>
            <pc:docMk/>
            <pc:sldMk cId="0" sldId="256"/>
            <ac:picMk id="15" creationId="{BFA8774C-2D69-2A2A-0351-5E792943C6D7}"/>
          </ac:picMkLst>
        </pc:picChg>
      </pc:sldChg>
      <pc:sldChg chg="addSp delSp modSp mod">
        <pc:chgData name="RIZQI ALIF PERMANA PUTRA" userId="638438aa11bfc11d" providerId="LiveId" clId="{3E537EF9-9ECD-4CD8-98D6-2BC25779DBA1}" dt="2024-10-16T13:46:02.674" v="35" actId="14100"/>
        <pc:sldMkLst>
          <pc:docMk/>
          <pc:sldMk cId="0" sldId="258"/>
        </pc:sldMkLst>
        <pc:picChg chg="add del mod">
          <ac:chgData name="RIZQI ALIF PERMANA PUTRA" userId="638438aa11bfc11d" providerId="LiveId" clId="{3E537EF9-9ECD-4CD8-98D6-2BC25779DBA1}" dt="2024-10-16T13:45:49.563" v="28" actId="478"/>
          <ac:picMkLst>
            <pc:docMk/>
            <pc:sldMk cId="0" sldId="258"/>
            <ac:picMk id="10" creationId="{CC7A6AAD-BA56-70DE-0A23-E11B40568821}"/>
          </ac:picMkLst>
        </pc:picChg>
        <pc:picChg chg="add mod">
          <ac:chgData name="RIZQI ALIF PERMANA PUTRA" userId="638438aa11bfc11d" providerId="LiveId" clId="{3E537EF9-9ECD-4CD8-98D6-2BC25779DBA1}" dt="2024-10-16T13:46:02.674" v="35" actId="14100"/>
          <ac:picMkLst>
            <pc:docMk/>
            <pc:sldMk cId="0" sldId="258"/>
            <ac:picMk id="12" creationId="{D9BF2213-28BD-787E-A8F8-4B76F7BD32F1}"/>
          </ac:picMkLst>
        </pc:picChg>
      </pc:sldChg>
      <pc:sldChg chg="addSp delSp modSp mod">
        <pc:chgData name="RIZQI ALIF PERMANA PUTRA" userId="638438aa11bfc11d" providerId="LiveId" clId="{3E537EF9-9ECD-4CD8-98D6-2BC25779DBA1}" dt="2024-10-16T13:45:41.782" v="27" actId="14100"/>
        <pc:sldMkLst>
          <pc:docMk/>
          <pc:sldMk cId="0" sldId="260"/>
        </pc:sldMkLst>
        <pc:picChg chg="add del mod">
          <ac:chgData name="RIZQI ALIF PERMANA PUTRA" userId="638438aa11bfc11d" providerId="LiveId" clId="{3E537EF9-9ECD-4CD8-98D6-2BC25779DBA1}" dt="2024-10-16T13:45:33.284" v="23" actId="478"/>
          <ac:picMkLst>
            <pc:docMk/>
            <pc:sldMk cId="0" sldId="260"/>
            <ac:picMk id="13" creationId="{70C277CC-2DCC-2D7B-C37A-F3E1AAE1BAE2}"/>
          </ac:picMkLst>
        </pc:picChg>
        <pc:picChg chg="add mod">
          <ac:chgData name="RIZQI ALIF PERMANA PUTRA" userId="638438aa11bfc11d" providerId="LiveId" clId="{3E537EF9-9ECD-4CD8-98D6-2BC25779DBA1}" dt="2024-10-16T13:45:41.782" v="27" actId="14100"/>
          <ac:picMkLst>
            <pc:docMk/>
            <pc:sldMk cId="0" sldId="260"/>
            <ac:picMk id="15" creationId="{082DE08B-A09F-06A0-A815-239915FBF1B2}"/>
          </ac:picMkLst>
        </pc:picChg>
      </pc:sldChg>
      <pc:sldChg chg="addSp modSp mod">
        <pc:chgData name="RIZQI ALIF PERMANA PUTRA" userId="638438aa11bfc11d" providerId="LiveId" clId="{3E537EF9-9ECD-4CD8-98D6-2BC25779DBA1}" dt="2024-10-16T13:45:25.748" v="22" actId="14100"/>
        <pc:sldMkLst>
          <pc:docMk/>
          <pc:sldMk cId="0" sldId="262"/>
        </pc:sldMkLst>
        <pc:picChg chg="add mod">
          <ac:chgData name="RIZQI ALIF PERMANA PUTRA" userId="638438aa11bfc11d" providerId="LiveId" clId="{3E537EF9-9ECD-4CD8-98D6-2BC25779DBA1}" dt="2024-10-16T13:45:25.748" v="22" actId="14100"/>
          <ac:picMkLst>
            <pc:docMk/>
            <pc:sldMk cId="0" sldId="262"/>
            <ac:picMk id="14" creationId="{CB514112-76F1-F956-FC69-960C4E1EA460}"/>
          </ac:picMkLst>
        </pc:picChg>
      </pc:sldChg>
      <pc:sldChg chg="addSp delSp mod">
        <pc:chgData name="RIZQI ALIF PERMANA PUTRA" userId="638438aa11bfc11d" providerId="LiveId" clId="{3E537EF9-9ECD-4CD8-98D6-2BC25779DBA1}" dt="2024-10-16T13:43:43.272" v="1" actId="478"/>
        <pc:sldMkLst>
          <pc:docMk/>
          <pc:sldMk cId="3769895191" sldId="265"/>
        </pc:sldMkLst>
        <pc:spChg chg="add del">
          <ac:chgData name="RIZQI ALIF PERMANA PUTRA" userId="638438aa11bfc11d" providerId="LiveId" clId="{3E537EF9-9ECD-4CD8-98D6-2BC25779DBA1}" dt="2024-10-16T13:43:43.272" v="1" actId="478"/>
          <ac:spMkLst>
            <pc:docMk/>
            <pc:sldMk cId="3769895191" sldId="265"/>
            <ac:spMk id="5" creationId="{00000000-0000-0000-0000-000000000000}"/>
          </ac:spMkLst>
        </pc:spChg>
        <pc:spChg chg="add del">
          <ac:chgData name="RIZQI ALIF PERMANA PUTRA" userId="638438aa11bfc11d" providerId="LiveId" clId="{3E537EF9-9ECD-4CD8-98D6-2BC25779DBA1}" dt="2024-10-16T13:43:43.272" v="1" actId="478"/>
          <ac:spMkLst>
            <pc:docMk/>
            <pc:sldMk cId="3769895191" sldId="265"/>
            <ac:spMk id="7" creationId="{00000000-0000-0000-0000-000000000000}"/>
          </ac:spMkLst>
        </pc:spChg>
        <pc:picChg chg="add del">
          <ac:chgData name="RIZQI ALIF PERMANA PUTRA" userId="638438aa11bfc11d" providerId="LiveId" clId="{3E537EF9-9ECD-4CD8-98D6-2BC25779DBA1}" dt="2024-10-16T13:43:43.272" v="1" actId="478"/>
          <ac:picMkLst>
            <pc:docMk/>
            <pc:sldMk cId="3769895191" sldId="265"/>
            <ac:picMk id="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876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44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89916" y="2157601"/>
            <a:ext cx="3914398" cy="39143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Shape 2"/>
          <p:cNvSpPr/>
          <p:nvPr/>
        </p:nvSpPr>
        <p:spPr>
          <a:xfrm>
            <a:off x="793790" y="674236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24010" y="4298006"/>
            <a:ext cx="4063557" cy="535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5400" dirty="0" err="1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Kelompok</a:t>
            </a:r>
            <a:r>
              <a:rPr lang="en-US" sz="5400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 2</a:t>
            </a:r>
            <a:endParaRPr lang="en-US" sz="54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0BEA2692-6BC0-309B-B19B-006547360A8E}"/>
              </a:ext>
            </a:extLst>
          </p:cNvPr>
          <p:cNvSpPr/>
          <p:nvPr/>
        </p:nvSpPr>
        <p:spPr>
          <a:xfrm>
            <a:off x="1024010" y="3396574"/>
            <a:ext cx="7571997" cy="535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5400" b="1" dirty="0" err="1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Rizqi</a:t>
            </a:r>
            <a:r>
              <a:rPr lang="en-US" sz="54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 Alif Permana Putra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0A9B0A-99CE-DA62-3F89-C682CB0EA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1733" y="7780585"/>
            <a:ext cx="2091117" cy="4490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42703A-66CE-F054-A3C6-B035F76508B0}"/>
              </a:ext>
            </a:extLst>
          </p:cNvPr>
          <p:cNvSpPr txBox="1"/>
          <p:nvPr/>
        </p:nvSpPr>
        <p:spPr>
          <a:xfrm>
            <a:off x="975241" y="4879012"/>
            <a:ext cx="228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dirty="0"/>
              <a:t>10681152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1263006"/>
            <a:ext cx="5733470" cy="1042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Eksplorasi</a:t>
            </a:r>
            <a:r>
              <a:rPr lang="en-US" sz="6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Data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89" y="2830664"/>
            <a:ext cx="7556421" cy="3531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Eksplorasi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data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adalah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langkah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awal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yang sangat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penting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dalam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proses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analisis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data. Pada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tahap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ini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tujuannya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adalah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untuk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memahami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karakteristik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dataset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secara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menyeluruh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termasuk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struktur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distribusi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dan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pola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yang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ada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dalam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data.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Dengan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melakukan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eksplorasi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data,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kita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dapat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mengidentifikasi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pola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yang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berharga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menemukan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hubungan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antar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variabel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mendeteksi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anomali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serta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melihat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kemungkinan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adanya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data yang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hilang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atau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outliers. Proses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ini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juga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membantu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dalam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mempersiapkan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data agar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lebih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siap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untuk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dianalisis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lebih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lanjut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seperti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dalam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pembuatan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model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atau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pengambilan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keputusan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berbasis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data.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769895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Kenapa Eksplorasi Data Penting?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386138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Memahami Dataset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Eksplorasi data membantu kita memahami struktur, pola, dan keunikan dataset yang akan dianalisis.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2629" y="3386138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Identifikasi Masalah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Proses eksplorasi dapat mengungkap isu-isu dalam data seperti data hilang, outlier, atau inkonsistensi.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143" y="5810131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28484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Perencanaan Analisis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Wawasan yang diperoleh dari eksplorasi data dapat membantu merencanakan langkah-langkah analisis yang tepat.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5446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Mempersiapkan Dataset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Unduh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Pastikan Anda memiliki akses ke dataset yang relevan dengan proyek Anda.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Periksa Struktur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Pahami format data, jumlah baris/kolom, dan tipe data dari setiap fitur.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Pembersihan Awal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Lakukan pembersihan awal untuk menangani kesalahan atau inkonsistensi dalam data.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F2213-28BD-787E-A8F8-4B76F7BD3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9421" y="7675124"/>
            <a:ext cx="1634246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Mengeksplorasi Statistik Dasar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7749" y="2645569"/>
            <a:ext cx="129064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Statistik Deskriptif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Pelajari ukuran pemusatan dan penyebaran data seperti mean, median, standar deviasi, dll.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7031" y="4489013"/>
            <a:ext cx="19050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Distribusi Data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Gunakan histogram, box plot, atau plot lainnya untuk melihat distribusi variabel numerik.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08102" y="6332458"/>
            <a:ext cx="18823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Korelasi Antar Fitur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Cari tahu hubungan antar fitur dengan menghitung koefisien korelasi.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7049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Visualisasi Data Awal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Scatterplot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Memetakan hubungan antara dua variabel numerik.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Bar Chart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Membandingkan nilai-nilai kategorikal atau frekuensi.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Histogram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Melihat distribusi dan frekuensi variabel numerik.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2DE08B-A09F-06A0-A815-239915FBF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85598" y="7791856"/>
            <a:ext cx="1744801" cy="4085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Menemukan Hubungan Antar Variabel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Korelasi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Analisis korelasi untuk mengidentifikasi hubungan linier antar variabel.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Regresi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Model regresi dapat memprediksi nilai satu variabel berdasarkan variabel lain.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Anova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Uji ANOVA untuk melihat perbedaan signifikan antar kelompok dalam data.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3950"/>
            <a:ext cx="9372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Menangani Data Hilang dan Outlier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67325"/>
            <a:ext cx="31587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Identifikasi Data Hilang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Kenali pola dan proporsi data hilang untuk memutuskan strategi penanganannya.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Strategi Pengisian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5774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Isi data hilang dengan nilai tengah, regresi, atau teknik lain yang sesuai.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Deteksi Outlier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Gunakan metode statistik untuk menemukan dan menangani nilai-nilai outlier.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514112-76F1-F956-FC69-960C4E1EA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477" y="7805737"/>
            <a:ext cx="1780923" cy="3143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5561" y="1257879"/>
            <a:ext cx="2690209" cy="598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Kesimpulan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61" y="2181225"/>
            <a:ext cx="482560" cy="4825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561" y="2856786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Rangkum Wawasan</a:t>
            </a:r>
            <a:endParaRPr lang="en-US" sz="1900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930CDFEF-B47A-3936-6325-0D202DA879C9}"/>
              </a:ext>
            </a:extLst>
          </p:cNvPr>
          <p:cNvSpPr/>
          <p:nvPr/>
        </p:nvSpPr>
        <p:spPr>
          <a:xfrm>
            <a:off x="675560" y="3482990"/>
            <a:ext cx="7651317" cy="3394465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pPr algn="just"/>
            <a:r>
              <a:rPr lang="en-ID" dirty="0" err="1"/>
              <a:t>eksplorasi</a:t>
            </a:r>
            <a:r>
              <a:rPr lang="en-ID" dirty="0"/>
              <a:t> data dan </a:t>
            </a:r>
            <a:r>
              <a:rPr lang="en-ID" dirty="0" err="1"/>
              <a:t>pemrosesan</a:t>
            </a:r>
            <a:r>
              <a:rPr lang="en-ID" dirty="0"/>
              <a:t> dataset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langkah-langkah</a:t>
            </a:r>
            <a:r>
              <a:rPr lang="en-ID" dirty="0"/>
              <a:t> </a:t>
            </a:r>
            <a:r>
              <a:rPr lang="en-ID" dirty="0" err="1"/>
              <a:t>krusial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data. </a:t>
            </a:r>
            <a:r>
              <a:rPr lang="en-ID" dirty="0" err="1"/>
              <a:t>Eksplorasi</a:t>
            </a:r>
            <a:r>
              <a:rPr lang="en-ID" dirty="0"/>
              <a:t> data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karakteristik</a:t>
            </a:r>
            <a:r>
              <a:rPr lang="en-ID" dirty="0"/>
              <a:t> dataset,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data </a:t>
            </a:r>
            <a:r>
              <a:rPr lang="en-ID" dirty="0" err="1"/>
              <a:t>hilang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outliers, dan </a:t>
            </a:r>
            <a:r>
              <a:rPr lang="en-ID" dirty="0" err="1"/>
              <a:t>merencanakan</a:t>
            </a:r>
            <a:r>
              <a:rPr lang="en-ID" dirty="0"/>
              <a:t> </a:t>
            </a:r>
            <a:r>
              <a:rPr lang="en-ID" dirty="0" err="1"/>
              <a:t>langkah-langkah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yang </a:t>
            </a:r>
            <a:r>
              <a:rPr lang="en-ID" dirty="0" err="1"/>
              <a:t>tepat</a:t>
            </a:r>
            <a:r>
              <a:rPr lang="en-ID" dirty="0"/>
              <a:t>. </a:t>
            </a:r>
            <a:r>
              <a:rPr lang="en-ID" dirty="0" err="1"/>
              <a:t>Mempersiapkan</a:t>
            </a:r>
            <a:r>
              <a:rPr lang="en-ID" dirty="0"/>
              <a:t> dataset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pengunduhan</a:t>
            </a:r>
            <a:r>
              <a:rPr lang="en-ID" dirty="0"/>
              <a:t> data, </a:t>
            </a:r>
            <a:r>
              <a:rPr lang="en-ID" dirty="0" err="1"/>
              <a:t>pemeriksaan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, dan </a:t>
            </a:r>
            <a:r>
              <a:rPr lang="en-ID" dirty="0" err="1"/>
              <a:t>pembersihan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memastikan</a:t>
            </a:r>
            <a:r>
              <a:rPr lang="en-ID" dirty="0"/>
              <a:t> data </a:t>
            </a:r>
            <a:r>
              <a:rPr lang="en-ID" dirty="0" err="1"/>
              <a:t>bersih</a:t>
            </a:r>
            <a:r>
              <a:rPr lang="en-ID" dirty="0"/>
              <a:t> dan </a:t>
            </a:r>
            <a:r>
              <a:rPr lang="en-ID" dirty="0" err="1"/>
              <a:t>siap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dianalisis</a:t>
            </a:r>
            <a:r>
              <a:rPr lang="en-ID" dirty="0"/>
              <a:t>. </a:t>
            </a:r>
            <a:r>
              <a:rPr lang="en-ID" dirty="0" err="1"/>
              <a:t>Statistik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gambaran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pemusatan</a:t>
            </a:r>
            <a:r>
              <a:rPr lang="en-ID" dirty="0"/>
              <a:t>, </a:t>
            </a:r>
            <a:r>
              <a:rPr lang="en-ID" dirty="0" err="1"/>
              <a:t>penyebaran</a:t>
            </a:r>
            <a:r>
              <a:rPr lang="en-ID" dirty="0"/>
              <a:t>, dan </a:t>
            </a:r>
            <a:r>
              <a:rPr lang="en-ID" dirty="0" err="1"/>
              <a:t>hubungan</a:t>
            </a:r>
            <a:r>
              <a:rPr lang="en-ID" dirty="0"/>
              <a:t>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, </a:t>
            </a:r>
            <a:r>
              <a:rPr lang="en-ID" dirty="0" err="1"/>
              <a:t>sementara</a:t>
            </a:r>
            <a:r>
              <a:rPr lang="en-ID" dirty="0"/>
              <a:t> </a:t>
            </a:r>
            <a:r>
              <a:rPr lang="en-ID" dirty="0" err="1"/>
              <a:t>visualisasi</a:t>
            </a:r>
            <a:r>
              <a:rPr lang="en-ID" dirty="0"/>
              <a:t> data </a:t>
            </a:r>
            <a:r>
              <a:rPr lang="en-ID" dirty="0" err="1"/>
              <a:t>awal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scatterplot, bar chart, dan histogram,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memetakan</a:t>
            </a:r>
            <a:r>
              <a:rPr lang="en-ID" dirty="0"/>
              <a:t> </a:t>
            </a:r>
            <a:r>
              <a:rPr lang="en-ID" dirty="0" err="1"/>
              <a:t>hubungan</a:t>
            </a:r>
            <a:r>
              <a:rPr lang="en-ID" dirty="0"/>
              <a:t>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, </a:t>
            </a:r>
            <a:r>
              <a:rPr lang="en-ID" dirty="0" err="1"/>
              <a:t>membandingkan</a:t>
            </a:r>
            <a:r>
              <a:rPr lang="en-ID" dirty="0"/>
              <a:t> </a:t>
            </a:r>
            <a:r>
              <a:rPr lang="en-ID" dirty="0" err="1"/>
              <a:t>nilai-nilai</a:t>
            </a:r>
            <a:r>
              <a:rPr lang="en-ID" dirty="0"/>
              <a:t> </a:t>
            </a:r>
            <a:r>
              <a:rPr lang="en-ID" dirty="0" err="1"/>
              <a:t>kategorikal</a:t>
            </a:r>
            <a:r>
              <a:rPr lang="en-ID" dirty="0"/>
              <a:t>, dan </a:t>
            </a:r>
            <a:r>
              <a:rPr lang="en-ID" dirty="0" err="1"/>
              <a:t>melihat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numerik</a:t>
            </a:r>
            <a:r>
              <a:rPr lang="en-ID" dirty="0"/>
              <a:t>.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langkah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sangat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yang </a:t>
            </a:r>
            <a:r>
              <a:rPr lang="en-ID" dirty="0" err="1"/>
              <a:t>akurat</a:t>
            </a:r>
            <a:r>
              <a:rPr lang="en-ID" dirty="0"/>
              <a:t> dan </a:t>
            </a:r>
            <a:r>
              <a:rPr lang="en-ID" dirty="0" err="1"/>
              <a:t>informatif</a:t>
            </a:r>
            <a:r>
              <a:rPr lang="en-ID" dirty="0"/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504</Words>
  <Application>Microsoft Office PowerPoint</Application>
  <PresentationFormat>Custom</PresentationFormat>
  <Paragraphs>65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Arimo Bold</vt:lpstr>
      <vt:lpstr>Outfit Extra Bold</vt:lpstr>
      <vt:lpstr>Arimo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RIZQI ALIF PERMANA PUTRA</cp:lastModifiedBy>
  <cp:revision>2</cp:revision>
  <dcterms:created xsi:type="dcterms:W3CDTF">2024-10-15T09:12:36Z</dcterms:created>
  <dcterms:modified xsi:type="dcterms:W3CDTF">2024-10-16T13:49:17Z</dcterms:modified>
</cp:coreProperties>
</file>